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6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87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0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92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4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665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83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91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April 3,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9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April 3, 2025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46731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27" r:id="rId4"/>
    <p:sldLayoutId id="2147483728" r:id="rId5"/>
    <p:sldLayoutId id="2147483733" r:id="rId6"/>
    <p:sldLayoutId id="2147483729" r:id="rId7"/>
    <p:sldLayoutId id="2147483730" r:id="rId8"/>
    <p:sldLayoutId id="2147483731" r:id="rId9"/>
    <p:sldLayoutId id="2147483732" r:id="rId10"/>
    <p:sldLayoutId id="2147483734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aint in motion from the bottom of the view">
            <a:extLst>
              <a:ext uri="{FF2B5EF4-FFF2-40B4-BE49-F238E27FC236}">
                <a16:creationId xmlns:a16="http://schemas.microsoft.com/office/drawing/2014/main" id="{32A479F7-6784-2337-3AF8-B2AA826FCC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708" b="6563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0CE9D3-4052-ED1F-91EA-426E44B4A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9436593" cy="1171556"/>
          </a:xfrm>
        </p:spPr>
        <p:txBody>
          <a:bodyPr>
            <a:normAutofit/>
          </a:bodyPr>
          <a:lstStyle/>
          <a:p>
            <a:r>
              <a:rPr lang="en-MY" sz="3600" dirty="0">
                <a:solidFill>
                  <a:schemeClr val="bg1"/>
                </a:solidFill>
              </a:rPr>
              <a:t>Safety awareness training</a:t>
            </a:r>
            <a:br>
              <a:rPr lang="en-MY" sz="3600" dirty="0">
                <a:solidFill>
                  <a:schemeClr val="bg1"/>
                </a:solidFill>
              </a:rPr>
            </a:br>
            <a:r>
              <a:rPr lang="en-MY" sz="3600" dirty="0">
                <a:solidFill>
                  <a:schemeClr val="bg1"/>
                </a:solidFill>
              </a:rPr>
              <a:t>iso 45001:2018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2C3896-4055-84E3-284A-AC70BEF880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1" y="5970897"/>
            <a:ext cx="9448800" cy="788718"/>
          </a:xfrm>
        </p:spPr>
        <p:txBody>
          <a:bodyPr>
            <a:noAutofit/>
          </a:bodyPr>
          <a:lstStyle/>
          <a:p>
            <a:r>
              <a:rPr lang="en-MY" sz="2800" dirty="0">
                <a:solidFill>
                  <a:schemeClr val="bg1"/>
                </a:solidFill>
              </a:rPr>
              <a:t>Mr. Mak</a:t>
            </a:r>
          </a:p>
        </p:txBody>
      </p:sp>
      <p:pic>
        <p:nvPicPr>
          <p:cNvPr id="6" name="Picture 5" descr="A person in a suit and tie&#10;&#10;AI-generated content may be incorrect.">
            <a:extLst>
              <a:ext uri="{FF2B5EF4-FFF2-40B4-BE49-F238E27FC236}">
                <a16:creationId xmlns:a16="http://schemas.microsoft.com/office/drawing/2014/main" id="{07C7BF50-302F-4D11-632D-D5103268C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7049" y="565926"/>
            <a:ext cx="2740025" cy="267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03177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9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Tw Cen MT</vt:lpstr>
      <vt:lpstr>GradientRiseVTI</vt:lpstr>
      <vt:lpstr>Safety awareness training iso 45001:2018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Yong</dc:creator>
  <cp:lastModifiedBy>Philip Yong</cp:lastModifiedBy>
  <cp:revision>1</cp:revision>
  <dcterms:created xsi:type="dcterms:W3CDTF">2025-04-03T00:21:56Z</dcterms:created>
  <dcterms:modified xsi:type="dcterms:W3CDTF">2025-04-03T00:28:46Z</dcterms:modified>
</cp:coreProperties>
</file>