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1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Safety &amp; Health Committee Meeting Agenda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sz="2800" dirty="0"/>
              <a:t>Date: 09 September 2025</a:t>
            </a:r>
          </a:p>
          <a:p>
            <a:r>
              <a:rPr sz="2800" dirty="0"/>
              <a:t>Attendees: SHO, SSS, Safety Coordinator</a:t>
            </a:r>
          </a:p>
          <a:p>
            <a:r>
              <a:rPr sz="2800" dirty="0"/>
              <a:t>M&amp;E Contractor Company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/>
              <a:t>Meeting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671" y="1056190"/>
            <a:ext cx="8229600" cy="4983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2000" dirty="0"/>
              <a:t>1. Welcome &amp; Opening Remarks</a:t>
            </a:r>
          </a:p>
          <a:p>
            <a:pPr marL="0" indent="0">
              <a:buNone/>
            </a:pPr>
            <a:r>
              <a:rPr sz="2000" dirty="0"/>
              <a:t>2. Review of Previous Meeting Minutes &amp; Action Items</a:t>
            </a:r>
          </a:p>
          <a:p>
            <a:pPr marL="0" indent="0">
              <a:buNone/>
            </a:pPr>
            <a:r>
              <a:rPr sz="2000" dirty="0"/>
              <a:t>3. Safety Performance Review</a:t>
            </a:r>
          </a:p>
          <a:p>
            <a:pPr marL="0" indent="0">
              <a:buNone/>
            </a:pPr>
            <a:r>
              <a:rPr sz="2000" dirty="0"/>
              <a:t>   • Incident Reports / Near Misses</a:t>
            </a:r>
          </a:p>
          <a:p>
            <a:pPr marL="0" indent="0">
              <a:buNone/>
            </a:pPr>
            <a:r>
              <a:rPr sz="2000" dirty="0"/>
              <a:t>   • Site Inspection Findings</a:t>
            </a:r>
          </a:p>
          <a:p>
            <a:pPr marL="0" indent="0">
              <a:buNone/>
            </a:pPr>
            <a:r>
              <a:rPr sz="2000" dirty="0"/>
              <a:t>   • Corrective &amp; Preventive Actions</a:t>
            </a:r>
          </a:p>
          <a:p>
            <a:pPr marL="0" indent="0">
              <a:buNone/>
            </a:pPr>
            <a:r>
              <a:rPr sz="2000" dirty="0"/>
              <a:t>4. Legal &amp; Regulatory Compliance Updates</a:t>
            </a:r>
          </a:p>
          <a:p>
            <a:pPr marL="0" indent="0">
              <a:buNone/>
            </a:pPr>
            <a:r>
              <a:rPr sz="2000" dirty="0"/>
              <a:t>5. Review of HIRAC (Hazard Identification, Risk Assessment &amp; Control)</a:t>
            </a:r>
          </a:p>
          <a:p>
            <a:pPr marL="0" indent="0">
              <a:buNone/>
            </a:pPr>
            <a:r>
              <a:rPr sz="2000" dirty="0"/>
              <a:t>6. Training &amp; Awareness Program</a:t>
            </a:r>
          </a:p>
          <a:p>
            <a:pPr marL="0" indent="0">
              <a:buNone/>
            </a:pPr>
            <a:r>
              <a:rPr sz="2000" dirty="0"/>
              <a:t>7. Emergency Preparedness &amp; Response Updates</a:t>
            </a:r>
          </a:p>
          <a:p>
            <a:pPr marL="0" indent="0">
              <a:buNone/>
            </a:pPr>
            <a:r>
              <a:rPr sz="2000" dirty="0"/>
              <a:t>8. Employee Feedback &amp; Participation</a:t>
            </a:r>
          </a:p>
          <a:p>
            <a:pPr marL="0" indent="0">
              <a:buNone/>
            </a:pPr>
            <a:r>
              <a:rPr sz="2000" dirty="0"/>
              <a:t>9. Any Other Business (AOB)</a:t>
            </a:r>
          </a:p>
          <a:p>
            <a:pPr marL="0" indent="0">
              <a:buNone/>
            </a:pPr>
            <a:r>
              <a:rPr sz="2000" dirty="0"/>
              <a:t>10. Summary of Action Items &amp; Closing Remarks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531C4DC-9E9B-4384-0278-8D255A0B6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317270"/>
              </p:ext>
            </p:extLst>
          </p:nvPr>
        </p:nvGraphicFramePr>
        <p:xfrm>
          <a:off x="505653" y="1562316"/>
          <a:ext cx="8140636" cy="4767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688">
                  <a:extLst>
                    <a:ext uri="{9D8B030D-6E8A-4147-A177-3AD203B41FA5}">
                      <a16:colId xmlns:a16="http://schemas.microsoft.com/office/drawing/2014/main" val="1636167061"/>
                    </a:ext>
                  </a:extLst>
                </a:gridCol>
                <a:gridCol w="3551145">
                  <a:extLst>
                    <a:ext uri="{9D8B030D-6E8A-4147-A177-3AD203B41FA5}">
                      <a16:colId xmlns:a16="http://schemas.microsoft.com/office/drawing/2014/main" val="1418486272"/>
                    </a:ext>
                  </a:extLst>
                </a:gridCol>
                <a:gridCol w="2032450">
                  <a:extLst>
                    <a:ext uri="{9D8B030D-6E8A-4147-A177-3AD203B41FA5}">
                      <a16:colId xmlns:a16="http://schemas.microsoft.com/office/drawing/2014/main" val="336830853"/>
                    </a:ext>
                  </a:extLst>
                </a:gridCol>
                <a:gridCol w="2033353">
                  <a:extLst>
                    <a:ext uri="{9D8B030D-6E8A-4147-A177-3AD203B41FA5}">
                      <a16:colId xmlns:a16="http://schemas.microsoft.com/office/drawing/2014/main" val="777501527"/>
                    </a:ext>
                  </a:extLst>
                </a:gridCol>
              </a:tblGrid>
              <a:tr h="3099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No.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Agenda meeting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Time 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Remark 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2828081"/>
                  </a:ext>
                </a:extLst>
              </a:tr>
              <a:tr h="3099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Welcome &amp; Attendance 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10.00am-10.15am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0192910"/>
                  </a:ext>
                </a:extLst>
              </a:tr>
              <a:tr h="6367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2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Review Previous Minutes &amp; action Item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10.15am-10.45am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517819"/>
                  </a:ext>
                </a:extLst>
              </a:tr>
              <a:tr h="9635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3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Full body check-up claim-Process for competent person to renew license (act required?) with section to refer.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10.45am-11.00am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4668179"/>
                  </a:ext>
                </a:extLst>
              </a:tr>
              <a:tr h="6367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4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Appointment letter for safety committee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11.00am-11.15am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465873"/>
                  </a:ext>
                </a:extLst>
              </a:tr>
              <a:tr h="9635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5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Training for competent certificate-(application process, bond requirement) (if any)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 dirty="0">
                          <a:effectLst/>
                        </a:rPr>
                        <a:t>11.15am-11.30am</a:t>
                      </a:r>
                      <a:endParaRPr lang="en-MY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1616247"/>
                  </a:ext>
                </a:extLst>
              </a:tr>
              <a:tr h="6367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6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Iso implementation progress-review file and discuss compliance gaps 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11.30am-12.00pm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 dirty="0">
                          <a:effectLst/>
                        </a:rPr>
                        <a:t> </a:t>
                      </a:r>
                      <a:endParaRPr lang="en-MY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2650774"/>
                  </a:ext>
                </a:extLst>
              </a:tr>
              <a:tr h="3099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7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>
                          <a:effectLst/>
                        </a:rPr>
                        <a:t>Close meeting </a:t>
                      </a:r>
                      <a:endParaRPr lang="en-MY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 dirty="0">
                          <a:effectLst/>
                        </a:rPr>
                        <a:t>12.00pm</a:t>
                      </a:r>
                      <a:endParaRPr lang="en-MY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MY" sz="1600" kern="100" dirty="0">
                          <a:effectLst/>
                        </a:rPr>
                        <a:t> </a:t>
                      </a:r>
                      <a:endParaRPr lang="en-MY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28649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023CD00-3326-04BC-B38F-33124B037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61" y="528507"/>
            <a:ext cx="47883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Title: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Safety Committee Meeting (Meeting Agenda)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09 September 2025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10.00am- 12.00pm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Venue: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Cruze Lot 12-(2</a:t>
            </a:r>
            <a:r>
              <a:rPr kumimoji="0" lang="en-US" altLang="en-US" sz="16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Floor)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35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E739B8AD-82F7-EBA6-7A99-0AB286B143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28" r="12859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66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BBD747-FC20-E808-F8AE-42778F765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9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235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Calibri</vt:lpstr>
      <vt:lpstr>Office Theme</vt:lpstr>
      <vt:lpstr>Safety &amp; Health Committee Meeting Agenda</vt:lpstr>
      <vt:lpstr>Meeting Agenda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Philip Yong</dc:creator>
  <cp:keywords/>
  <dc:description>generated using python-pptx</dc:description>
  <cp:lastModifiedBy>Philip Yong</cp:lastModifiedBy>
  <cp:revision>3</cp:revision>
  <dcterms:created xsi:type="dcterms:W3CDTF">2013-01-27T09:14:16Z</dcterms:created>
  <dcterms:modified xsi:type="dcterms:W3CDTF">2025-09-09T07:26:30Z</dcterms:modified>
  <cp:category/>
</cp:coreProperties>
</file>