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Merriweather"/>
      <p:regular r:id="rId15"/>
    </p:embeddedFont>
    <p:embeddedFont>
      <p:font typeface="Merriweather"/>
      <p:regular r:id="rId16"/>
    </p:embeddedFont>
    <p:embeddedFont>
      <p:font typeface="Merriweather"/>
      <p:regular r:id="rId17"/>
    </p:embeddedFont>
    <p:embeddedFont>
      <p:font typeface="Merriweather"/>
      <p:regular r:id="rId18"/>
    </p:embeddedFont>
    <p:embeddedFont>
      <p:font typeface="Merriweather"/>
      <p:regular r:id="rId19"/>
    </p:embeddedFont>
    <p:embeddedFont>
      <p:font typeface="Merriweather"/>
      <p:regular r:id="rId20"/>
    </p:embeddedFont>
    <p:embeddedFont>
      <p:font typeface="Merriweather"/>
      <p:regular r:id="rId21"/>
    </p:embeddedFont>
    <p:embeddedFont>
      <p:font typeface="Merriweather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Relationship Id="rId21" Type="http://schemas.openxmlformats.org/officeDocument/2006/relationships/font" Target="fonts/font7.fntdata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7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825823"/>
            <a:ext cx="7416403" cy="2313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The Cruze: Emergency Response Team Duties &amp; Responsibilities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3798" y="4509849"/>
            <a:ext cx="7416403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Welcome to the presentation on Cruze Emergency Response Team roles. We will cover core duties, responsibilities, and best practices for effective response during crises.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3798" y="5990392"/>
            <a:ext cx="394930" cy="394930"/>
          </a:xfrm>
          <a:prstGeom prst="roundRect">
            <a:avLst>
              <a:gd name="adj" fmla="val 23151155"/>
            </a:avLst>
          </a:prstGeom>
          <a:solidFill>
            <a:srgbClr val="2D6DD8"/>
          </a:solidFill>
          <a:ln w="7620">
            <a:solidFill>
              <a:srgbClr val="4D4D5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98458" y="6139101"/>
            <a:ext cx="125611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Merriweather Medium" pitchFamily="34" charset="0"/>
                <a:ea typeface="Merriweather Medium" pitchFamily="34" charset="-122"/>
                <a:cs typeface="Merriweather Medium" pitchFamily="34" charset="-120"/>
              </a:rPr>
              <a:t>PY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382078" y="5971937"/>
            <a:ext cx="2184916" cy="431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by Philip Yong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044059"/>
            <a:ext cx="7416403" cy="1542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Incident Assessment &amp; Initial Response</a:t>
            </a:r>
            <a:endParaRPr lang="en-US" sz="4850" dirty="0"/>
          </a:p>
        </p:txBody>
      </p:sp>
      <p:sp>
        <p:nvSpPr>
          <p:cNvPr id="4" name="Shape 1"/>
          <p:cNvSpPr/>
          <p:nvPr/>
        </p:nvSpPr>
        <p:spPr>
          <a:xfrm>
            <a:off x="863798" y="3234452"/>
            <a:ext cx="555308" cy="555308"/>
          </a:xfrm>
          <a:prstGeom prst="roundRect">
            <a:avLst>
              <a:gd name="adj" fmla="val 18669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665923" y="3234452"/>
            <a:ext cx="2782729" cy="771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Rapid Situation Analysis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665923" y="4153495"/>
            <a:ext cx="2782729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Quickly evaluate hazards and risks at the incident site.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695468" y="3234452"/>
            <a:ext cx="555308" cy="555308"/>
          </a:xfrm>
          <a:prstGeom prst="roundRect">
            <a:avLst>
              <a:gd name="adj" fmla="val 18669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97592" y="3234452"/>
            <a:ext cx="2782729" cy="771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Establish Command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5497592" y="4153495"/>
            <a:ext cx="2782729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Activate incident command structure for coordinated efforts.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863798" y="5862399"/>
            <a:ext cx="555308" cy="555308"/>
          </a:xfrm>
          <a:prstGeom prst="roundRect">
            <a:avLst>
              <a:gd name="adj" fmla="val 18669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665923" y="5862399"/>
            <a:ext cx="3431381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Communicate Urgently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665923" y="6395918"/>
            <a:ext cx="6614279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Notify relevant authorities and support teams immediately.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401253"/>
            <a:ext cx="8904684" cy="771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Search and Rescue Operations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3798" y="3789521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Locate Victims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3798" y="4421862"/>
            <a:ext cx="3898940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Use tools and trained skills to find trapped or injured people.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576" y="3789521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Safe Extraction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72576" y="4421862"/>
            <a:ext cx="3898940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Prioritize victim safety when removing them from danger zones.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789521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Provide Medical Aid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881354" y="4421862"/>
            <a:ext cx="3898940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Deliver immediate first aid to stabilize casualties onsite.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990362"/>
            <a:ext cx="7416403" cy="1542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Fire Suppression &amp; Hazard Control</a:t>
            </a:r>
            <a:endParaRPr lang="en-US" sz="4850" dirty="0"/>
          </a:p>
        </p:txBody>
      </p:sp>
      <p:sp>
        <p:nvSpPr>
          <p:cNvPr id="4" name="Shape 1"/>
          <p:cNvSpPr/>
          <p:nvPr/>
        </p:nvSpPr>
        <p:spPr>
          <a:xfrm>
            <a:off x="863798" y="2903101"/>
            <a:ext cx="3584853" cy="2242066"/>
          </a:xfrm>
          <a:prstGeom prst="roundRect">
            <a:avLst>
              <a:gd name="adj" fmla="val 4624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25855" y="3165158"/>
            <a:ext cx="3060740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Firefighting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125855" y="3698677"/>
            <a:ext cx="3060740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Apply firefighting techniques to control and suppress fires.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695468" y="2903101"/>
            <a:ext cx="3584853" cy="2242066"/>
          </a:xfrm>
          <a:prstGeom prst="roundRect">
            <a:avLst>
              <a:gd name="adj" fmla="val 4624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57524" y="3165158"/>
            <a:ext cx="3060740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Hazard Mitigation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4957524" y="3698677"/>
            <a:ext cx="3060740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Identify and isolate chemical, biological, or physical hazards.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863798" y="5391983"/>
            <a:ext cx="7416403" cy="1847255"/>
          </a:xfrm>
          <a:prstGeom prst="roundRect">
            <a:avLst>
              <a:gd name="adj" fmla="val 5612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25855" y="5654040"/>
            <a:ext cx="3292793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Evacuation Assistance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125855" y="6187559"/>
            <a:ext cx="6892290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Support safe evacuation procedures and routes for affected areas.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5578" y="825222"/>
            <a:ext cx="7512844" cy="1456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700"/>
              </a:lnSpc>
              <a:buNone/>
            </a:pPr>
            <a:r>
              <a:rPr lang="en-US" sz="45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Communication &amp; Coordination</a:t>
            </a:r>
            <a:endParaRPr lang="en-US" sz="45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78" y="2671763"/>
            <a:ext cx="582454" cy="5824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31037" y="2631043"/>
            <a:ext cx="3135868" cy="363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Radio Communication</a:t>
            </a:r>
            <a:endParaRPr lang="en-US" sz="2250" dirty="0"/>
          </a:p>
        </p:txBody>
      </p:sp>
      <p:sp>
        <p:nvSpPr>
          <p:cNvPr id="6" name="Text 2"/>
          <p:cNvSpPr/>
          <p:nvPr/>
        </p:nvSpPr>
        <p:spPr>
          <a:xfrm>
            <a:off x="1631037" y="3134797"/>
            <a:ext cx="6697385" cy="745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Maintain constant contact with field teams and command center.</a:t>
            </a:r>
            <a:endParaRPr lang="en-US" sz="18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78" y="4620101"/>
            <a:ext cx="582454" cy="58245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31037" y="4579382"/>
            <a:ext cx="2912745" cy="363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Data Sharing</a:t>
            </a:r>
            <a:endParaRPr lang="en-US" sz="2250" dirty="0"/>
          </a:p>
        </p:txBody>
      </p:sp>
      <p:sp>
        <p:nvSpPr>
          <p:cNvPr id="9" name="Text 4"/>
          <p:cNvSpPr/>
          <p:nvPr/>
        </p:nvSpPr>
        <p:spPr>
          <a:xfrm>
            <a:off x="1631037" y="5083135"/>
            <a:ext cx="6697385" cy="372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Use digital platforms to share updates and status reports.</a:t>
            </a:r>
            <a:endParaRPr lang="en-US" sz="18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578" y="6195655"/>
            <a:ext cx="582454" cy="58245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31037" y="6154936"/>
            <a:ext cx="3839885" cy="363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Multi-agency Collaboration</a:t>
            </a:r>
            <a:endParaRPr lang="en-US" sz="2250" dirty="0"/>
          </a:p>
        </p:txBody>
      </p:sp>
      <p:sp>
        <p:nvSpPr>
          <p:cNvPr id="12" name="Text 6"/>
          <p:cNvSpPr/>
          <p:nvPr/>
        </p:nvSpPr>
        <p:spPr>
          <a:xfrm>
            <a:off x="1631037" y="6658689"/>
            <a:ext cx="6697385" cy="745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Coordinate with law enforcement, medical, and fire departments.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838676"/>
            <a:ext cx="12902803" cy="1542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Safety &amp; Personal Protective Equipment (PPE)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1971794" y="3249692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Head Protection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3798" y="3783211"/>
            <a:ext cx="4193381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Wear certified helmets to prevent head injuries.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180" y="2874883"/>
            <a:ext cx="4515922" cy="4515922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242" y="4093607"/>
            <a:ext cx="347067" cy="4338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73101" y="3249692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Respiratory Safety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9573101" y="3783211"/>
            <a:ext cx="4193500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Use masks and respirators against smoke and toxic fumes.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180" y="2874883"/>
            <a:ext cx="4515922" cy="4515922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733" y="4093607"/>
            <a:ext cx="347067" cy="4338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73101" y="5692735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Hand Protection</a:t>
            </a:r>
            <a:endParaRPr lang="en-US" sz="2400" dirty="0"/>
          </a:p>
        </p:txBody>
      </p:sp>
      <p:sp>
        <p:nvSpPr>
          <p:cNvPr id="12" name="Text 6"/>
          <p:cNvSpPr/>
          <p:nvPr/>
        </p:nvSpPr>
        <p:spPr>
          <a:xfrm>
            <a:off x="9573101" y="6226254"/>
            <a:ext cx="4193500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Gloves to avoid cuts, burns, and contamination risks.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180" y="2874883"/>
            <a:ext cx="4515922" cy="4515922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3733" y="5738098"/>
            <a:ext cx="347067" cy="43386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971794" y="5692735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Footwear</a:t>
            </a:r>
            <a:endParaRPr lang="en-US" sz="2400" dirty="0"/>
          </a:p>
        </p:txBody>
      </p:sp>
      <p:sp>
        <p:nvSpPr>
          <p:cNvPr id="16" name="Text 8"/>
          <p:cNvSpPr/>
          <p:nvPr/>
        </p:nvSpPr>
        <p:spPr>
          <a:xfrm>
            <a:off x="863798" y="6226254"/>
            <a:ext cx="4193381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Durable boots to protect against sharp or unstable surfaces.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180" y="2874883"/>
            <a:ext cx="4515922" cy="4515922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9242" y="5738098"/>
            <a:ext cx="347067" cy="4338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803434"/>
            <a:ext cx="7416403" cy="1542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Training and Preparedness</a:t>
            </a:r>
            <a:endParaRPr lang="en-US" sz="4850" dirty="0"/>
          </a:p>
        </p:txBody>
      </p:sp>
      <p:sp>
        <p:nvSpPr>
          <p:cNvPr id="4" name="Shape 1"/>
          <p:cNvSpPr/>
          <p:nvPr/>
        </p:nvSpPr>
        <p:spPr>
          <a:xfrm>
            <a:off x="863798" y="2716173"/>
            <a:ext cx="185023" cy="1323142"/>
          </a:xfrm>
          <a:prstGeom prst="roundRect">
            <a:avLst>
              <a:gd name="adj" fmla="val 56030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18987" y="2716173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Regular Drills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418987" y="3249692"/>
            <a:ext cx="6861215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Conduct frequent emergency simulations to build readiness.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1233964" y="4286131"/>
            <a:ext cx="185023" cy="1323142"/>
          </a:xfrm>
          <a:prstGeom prst="roundRect">
            <a:avLst>
              <a:gd name="adj" fmla="val 56030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89152" y="4286131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Skill Maintenance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789152" y="4819650"/>
            <a:ext cx="6491049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Periodic refreshers on rescue, medical, and communication skills.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1604248" y="5856089"/>
            <a:ext cx="185023" cy="1323142"/>
          </a:xfrm>
          <a:prstGeom prst="roundRect">
            <a:avLst>
              <a:gd name="adj" fmla="val 56030"/>
            </a:avLst>
          </a:prstGeom>
          <a:solidFill>
            <a:srgbClr val="003180"/>
          </a:solidFill>
          <a:ln w="15240">
            <a:solidFill>
              <a:srgbClr val="194A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159437" y="5856089"/>
            <a:ext cx="3085386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Equipment Checks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159437" y="6389608"/>
            <a:ext cx="6120765" cy="78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Routine inspection and maintenance of response tools and gear.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711" y="1098232"/>
            <a:ext cx="7203162" cy="658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Key Takeaways &amp; Next Steps</a:t>
            </a:r>
            <a:endParaRPr lang="en-US" sz="41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11" y="2072997"/>
            <a:ext cx="1053822" cy="126456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07644" y="2283738"/>
            <a:ext cx="2634734" cy="329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Understand Roles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107644" y="2739509"/>
            <a:ext cx="6298644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Every team member must know their specific duties.</a:t>
            </a:r>
            <a:endParaRPr lang="en-US" sz="1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11" y="3337560"/>
            <a:ext cx="1053822" cy="126456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07644" y="3548301"/>
            <a:ext cx="2634734" cy="329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Prioritize Safety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2107644" y="4004072"/>
            <a:ext cx="6298644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Ensure all protective measures are followed during incidents.</a:t>
            </a:r>
            <a:endParaRPr lang="en-US" sz="16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11" y="4602123"/>
            <a:ext cx="1053822" cy="126456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07644" y="4812863"/>
            <a:ext cx="2639854" cy="329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Continuous Training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2107644" y="5268635"/>
            <a:ext cx="6298644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Regular practice enhances effectiveness in real emergencies.</a:t>
            </a:r>
            <a:endParaRPr lang="en-US" sz="16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711" y="5866686"/>
            <a:ext cx="1053822" cy="126456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107644" y="6077426"/>
            <a:ext cx="3225879" cy="3293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Effective Communication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2107644" y="6533198"/>
            <a:ext cx="6298644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Clear and timely info-sharing saves lives and resources.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2025-04-27T09:07:50Z</dcterms:created>
  <dcterms:modified xsi:type="dcterms:W3CDTF">2025-04-27T09:07:50Z</dcterms:modified>
</cp:coreProperties>
</file>