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Montserrat"/>
      <p:regular r:id="rId15"/>
    </p:embeddedFont>
    <p:embeddedFont>
      <p:font typeface="Montserrat"/>
      <p:regular r:id="rId16"/>
    </p:embeddedFont>
    <p:embeddedFont>
      <p:font typeface="Montserrat"/>
      <p:regular r:id="rId17"/>
    </p:embeddedFont>
    <p:embeddedFont>
      <p:font typeface="Montserrat"/>
      <p:regular r:id="rId18"/>
    </p:embeddedFont>
    <p:embeddedFont>
      <p:font typeface="Heebo Light"/>
      <p:regular r:id="rId19"/>
    </p:embeddedFont>
    <p:embeddedFont>
      <p:font typeface="Heebo Light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Response Team: Roles &amp; Responsibilities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Protecting life, property, and environment during emergencies is the team's mission. Clear roles and responsibilities enable effective, coordinated responses. Training, preparedness, and collaboration ensure readiness for diverse incidents.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0199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2D6DD8"/>
          </a:solidFill>
          <a:ln w="7620">
            <a:solidFill>
              <a:srgbClr val="4D4D5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1038" y="6152555"/>
            <a:ext cx="121087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Heebo Medium" pitchFamily="34" charset="0"/>
                <a:ea typeface="Heebo Medium" pitchFamily="34" charset="-122"/>
                <a:cs typeface="Heebo Medium" pitchFamily="34" charset="-120"/>
              </a:rPr>
              <a:t>PY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6003012"/>
            <a:ext cx="1807488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by Philip Yong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563" y="880705"/>
            <a:ext cx="7178873" cy="652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Structure &amp; Key Roles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17563" y="1846898"/>
            <a:ext cx="7681674" cy="1218843"/>
          </a:xfrm>
          <a:prstGeom prst="roundRect">
            <a:avLst>
              <a:gd name="adj" fmla="val 719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34018" y="2063353"/>
            <a:ext cx="2823091" cy="32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Incident Commander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434018" y="2514957"/>
            <a:ext cx="7248763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Holds overall authority and makes strategic decisions during incidents.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17563" y="3274576"/>
            <a:ext cx="7681674" cy="1218843"/>
          </a:xfrm>
          <a:prstGeom prst="roundRect">
            <a:avLst>
              <a:gd name="adj" fmla="val 719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34018" y="3491032"/>
            <a:ext cx="2611517" cy="32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Officer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6434018" y="3942636"/>
            <a:ext cx="7248763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Monitors hazards and enforces safety protocols to protect the team.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17563" y="4702254"/>
            <a:ext cx="7681674" cy="1218843"/>
          </a:xfrm>
          <a:prstGeom prst="roundRect">
            <a:avLst>
              <a:gd name="adj" fmla="val 719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34018" y="4918710"/>
            <a:ext cx="2611517" cy="32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Medical Officer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434018" y="5370314"/>
            <a:ext cx="7248763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Provides medical assistance and oversees triage of injured personnel.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7563" y="6129933"/>
            <a:ext cx="7681674" cy="1218843"/>
          </a:xfrm>
          <a:prstGeom prst="roundRect">
            <a:avLst>
              <a:gd name="adj" fmla="val 719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34018" y="6346388"/>
            <a:ext cx="3206353" cy="326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Communications Officer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6434018" y="6797993"/>
            <a:ext cx="7248763" cy="33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Manages all internal and external communications during emergencies.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812994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Incident Commander Duties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728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449467" y="2366129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2650927" y="2138839"/>
            <a:ext cx="30599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Situation Assessment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650927" y="2629257"/>
            <a:ext cx="6241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Evaluate conditions and decide when to declare an emergency.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4A2C85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728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64569" y="378642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4281249" y="3559135"/>
            <a:ext cx="31465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Command Post Setup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281249" y="4049554"/>
            <a:ext cx="565511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Establish incident command and unify command efforts.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4A2C85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728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79790" y="520672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Delegation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911572" y="5469850"/>
            <a:ext cx="562570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Assign tasks and distribute authority among responders.</a:t>
            </a:r>
            <a:endParaRPr lang="en-US" sz="1750" dirty="0"/>
          </a:p>
        </p:txBody>
      </p:sp>
      <p:sp>
        <p:nvSpPr>
          <p:cNvPr id="17" name="Shape 15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4A2C85"/>
          </a:solidFill>
          <a:ln/>
        </p:spPr>
      </p:sp>
      <p:sp>
        <p:nvSpPr>
          <p:cNvPr id="18" name="Shape 16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95011" y="6627019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7542014" y="6399728"/>
            <a:ext cx="30853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External Coordination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7542014" y="6890147"/>
            <a:ext cx="48041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Work closely with police, fire, and EMS agencies.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7877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Officer Responsibilities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9164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30906" y="2691646"/>
            <a:ext cx="29771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Hazard Identification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318206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Constantly identify and assess risks during operations.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402693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30906" y="40269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Protocols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30906" y="451735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Implement and monitor compliance with safety measures.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3622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30906" y="5362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Operation Halt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530906" y="585263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Stop all activities if conditions become unsafe.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93790" y="669750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530906" y="6697504"/>
            <a:ext cx="30114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Post-Incident Review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718792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Conduct thorough safety assessment after the incident ends.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62795"/>
            <a:ext cx="88420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Medical Officer Responsibilities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8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Medical Triage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9694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Set up and manage triage area for efficient patient prioritization.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4200406" y="36385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On-Site Care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0406" y="4219694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Provide immediate medical assistance to injured team members.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607022" y="3638550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Transport Coordination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07022" y="4574024"/>
            <a:ext cx="284559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Arrange patient transfers to hospitals as needed.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013638" y="3638550"/>
            <a:ext cx="284559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Supplies Management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3638" y="4574024"/>
            <a:ext cx="284559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Keep medical equipment and supplies organized and stocked.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9113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Communications Officer Duties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4885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1"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Develop and maintain clear communication protocols.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59105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2"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Disseminate information to team and stakeholders quickly.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03324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3"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Handle media inquiries and public information management.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47544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Font typeface="+mj-lt"/>
              <a:buAutoNum type="arabicPeriod" startAt="4"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Keep detailed communication logs for accountability.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494" y="882015"/>
            <a:ext cx="7661672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ERT Responsibilities</a:t>
            </a:r>
            <a:endParaRPr lang="en-US" sz="40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94" y="1826062"/>
            <a:ext cx="510302" cy="51030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4494" y="2540437"/>
            <a:ext cx="2367558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Evacuation Procedures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714494" y="3300532"/>
            <a:ext cx="2367558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Guide safe exit and assemble at designated points.</a:t>
            </a:r>
            <a:endParaRPr lang="en-US" sz="16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162" y="1826062"/>
            <a:ext cx="510302" cy="51030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388162" y="2540437"/>
            <a:ext cx="236755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Fire Suppression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3388162" y="2981682"/>
            <a:ext cx="2367558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Control and extinguish fires to prevent spread.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829" y="1826062"/>
            <a:ext cx="510302" cy="51030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61829" y="2540437"/>
            <a:ext cx="236755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Search &amp; Rescue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6061829" y="2981682"/>
            <a:ext cx="2367558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Locate and rescue trapped or injured individuals.</a:t>
            </a:r>
            <a:endParaRPr lang="en-US" sz="16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494" y="4892993"/>
            <a:ext cx="510302" cy="51030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14494" y="5607368"/>
            <a:ext cx="2367558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Post-Incident Reporting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714494" y="6367463"/>
            <a:ext cx="2367558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Assess and document incident outcomes and lessons learned.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61511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Training and Preparedness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Regular Drills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Practice scenarios to maintain readiness and quick response.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3176588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Specialized Training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Train for specific hazards such as hazardous materials and disasters.</a:t>
            </a:r>
            <a:endParaRPr lang="en-US" sz="17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565088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 Reviews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Update emergency response plans yearly based on best practices.</a:t>
            </a:r>
            <a:endParaRPr lang="en-US" sz="17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79096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850463" y="5314117"/>
            <a:ext cx="38420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Competency Development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Ensure team members are confident and skilled in their roles.</a:t>
            </a:r>
            <a:endParaRPr lang="en-US" sz="17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540246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2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2025-04-27T09:01:05Z</dcterms:created>
  <dcterms:modified xsi:type="dcterms:W3CDTF">2025-04-27T09:01:05Z</dcterms:modified>
</cp:coreProperties>
</file>