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476" y="-19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4095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4337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40665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3436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817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45030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757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413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9975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02989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3329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B2F0DC-4769-4746-83E8-6241B7BE1320}" type="datetimeFigureOut">
              <a:rPr lang="en-MY" smtClean="0"/>
              <a:t>18/4/2025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13655C-43CB-428F-B8FC-B872F6112C3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62689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elay 3">
            <a:extLst>
              <a:ext uri="{FF2B5EF4-FFF2-40B4-BE49-F238E27FC236}">
                <a16:creationId xmlns:a16="http://schemas.microsoft.com/office/drawing/2014/main" id="{2A1C0410-60C7-504A-6E63-E003613992E4}"/>
              </a:ext>
            </a:extLst>
          </p:cNvPr>
          <p:cNvSpPr/>
          <p:nvPr/>
        </p:nvSpPr>
        <p:spPr>
          <a:xfrm rot="5400000">
            <a:off x="620079" y="-641344"/>
            <a:ext cx="5617845" cy="6858000"/>
          </a:xfrm>
          <a:prstGeom prst="flowChartDelay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MY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742B34-816B-3913-D987-34F37C770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48" y="1836002"/>
            <a:ext cx="5829300" cy="3361334"/>
          </a:xfrm>
        </p:spPr>
        <p:txBody>
          <a:bodyPr>
            <a:normAutofit fontScale="90000"/>
          </a:bodyPr>
          <a:lstStyle/>
          <a:p>
            <a:r>
              <a:rPr lang="en-MY" dirty="0">
                <a:solidFill>
                  <a:schemeClr val="bg1"/>
                </a:solidFill>
              </a:rPr>
              <a:t>ISO 45001:2018 OHSMS Internal Auditor Training</a:t>
            </a:r>
            <a:br>
              <a:rPr lang="en-MY" dirty="0">
                <a:solidFill>
                  <a:schemeClr val="bg1"/>
                </a:solidFill>
              </a:rPr>
            </a:br>
            <a:r>
              <a:rPr lang="en-US" sz="2200" b="1" i="1" dirty="0">
                <a:solidFill>
                  <a:schemeClr val="bg1"/>
                </a:solidFill>
                <a:effectLst/>
                <a:latin typeface="var(--font-family-header)"/>
              </a:rPr>
              <a:t>Occupational Health and Safety Management System (OHSMS) </a:t>
            </a:r>
            <a:br>
              <a:rPr lang="en-US" sz="2200" b="1" i="1" dirty="0">
                <a:solidFill>
                  <a:schemeClr val="bg1"/>
                </a:solidFill>
                <a:effectLst/>
                <a:latin typeface="var(--font-family-header)"/>
              </a:rPr>
            </a:br>
            <a:r>
              <a:rPr lang="en-US" sz="2200" b="1" i="1" dirty="0">
                <a:solidFill>
                  <a:schemeClr val="bg1"/>
                </a:solidFill>
                <a:effectLst/>
                <a:latin typeface="var(--font-family-header)"/>
              </a:rPr>
              <a:t>Certification</a:t>
            </a:r>
            <a:br>
              <a:rPr lang="en-US" sz="2200" b="1" i="1" dirty="0">
                <a:solidFill>
                  <a:schemeClr val="bg1"/>
                </a:solidFill>
                <a:effectLst/>
                <a:latin typeface="var(--font-family-header)"/>
              </a:rPr>
            </a:br>
            <a:br>
              <a:rPr lang="en-MY" dirty="0">
                <a:solidFill>
                  <a:schemeClr val="bg1"/>
                </a:solidFill>
              </a:rPr>
            </a:b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F24F99-BCA2-8300-E065-E110C4C19D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398" y="8920018"/>
            <a:ext cx="6299199" cy="1289456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ea typeface="Calibri" panose="020F0502020204030204" pitchFamily="34" charset="0"/>
                <a:cs typeface="Calibri" panose="020F0502020204030204" pitchFamily="34" charset="0"/>
              </a:rPr>
              <a:t>Objective</a:t>
            </a: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spcBef>
                <a:spcPts val="0"/>
              </a:spcBef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To equip participants with the skills and knowledge to plan, conduct, report, and follow up on internal audits of an Occupational Health and Safety Management System (OHSMS) based on ISO 45001:2018.</a:t>
            </a:r>
            <a:endParaRPr lang="en-MY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7FD1A2-F67D-7167-0232-7B14FAE735C5}"/>
              </a:ext>
            </a:extLst>
          </p:cNvPr>
          <p:cNvSpPr/>
          <p:nvPr/>
        </p:nvSpPr>
        <p:spPr>
          <a:xfrm>
            <a:off x="-244548" y="1155943"/>
            <a:ext cx="7187608" cy="622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7892A97C-EF2E-7D8E-2FA1-ECE36A4017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CFEF9"/>
              </a:clrFrom>
              <a:clrTo>
                <a:srgbClr val="FCFE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302" y="1200582"/>
            <a:ext cx="1295400" cy="533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D9C189A-F365-127F-21A0-13F84D2BE7FD}"/>
              </a:ext>
            </a:extLst>
          </p:cNvPr>
          <p:cNvSpPr txBox="1">
            <a:spLocks/>
          </p:cNvSpPr>
          <p:nvPr/>
        </p:nvSpPr>
        <p:spPr>
          <a:xfrm>
            <a:off x="514348" y="-68359"/>
            <a:ext cx="5829300" cy="11823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>
                <a:solidFill>
                  <a:schemeClr val="bg1"/>
                </a:solidFill>
                <a:latin typeface="var(--font-family-header)"/>
              </a:rPr>
              <a:t>A Compliance Training Session</a:t>
            </a:r>
            <a:endParaRPr lang="en-MY" sz="2400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63DB0D-3CEA-687B-FC7F-D4347229D3D0}"/>
              </a:ext>
            </a:extLst>
          </p:cNvPr>
          <p:cNvSpPr txBox="1"/>
          <p:nvPr/>
        </p:nvSpPr>
        <p:spPr>
          <a:xfrm>
            <a:off x="933661" y="5902924"/>
            <a:ext cx="53162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dirty="0"/>
              <a:t>6 May 2025 (Tuesday) @ 9.00am – 5.00pm</a:t>
            </a:r>
          </a:p>
          <a:p>
            <a:pPr algn="ctr"/>
            <a:r>
              <a:rPr lang="en-MY" sz="2200" dirty="0"/>
              <a:t>Lot 10, The Cruze Puchong</a:t>
            </a:r>
          </a:p>
          <a:p>
            <a:pPr algn="ctr"/>
            <a:r>
              <a:rPr lang="en-MY" sz="2200" dirty="0"/>
              <a:t>Ground Floor</a:t>
            </a:r>
          </a:p>
          <a:p>
            <a:pPr algn="ctr"/>
            <a:r>
              <a:rPr lang="en-MY" i="1" dirty="0"/>
              <a:t>Certificate of Attendance provided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2D6BB4-171E-076F-C123-780D83EDCFD4}"/>
              </a:ext>
            </a:extLst>
          </p:cNvPr>
          <p:cNvSpPr txBox="1"/>
          <p:nvPr/>
        </p:nvSpPr>
        <p:spPr>
          <a:xfrm>
            <a:off x="854148" y="7449152"/>
            <a:ext cx="53162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b="1" dirty="0"/>
              <a:t>Who Can Attend?</a:t>
            </a:r>
          </a:p>
          <a:p>
            <a:pPr algn="ctr"/>
            <a:r>
              <a:rPr lang="en-MY" sz="2200" i="1" dirty="0"/>
              <a:t>All employees of </a:t>
            </a:r>
          </a:p>
          <a:p>
            <a:pPr algn="ctr"/>
            <a:r>
              <a:rPr lang="en-MY" sz="2200" i="1" dirty="0"/>
              <a:t>MCC Group of Companies.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D31837-C28E-34BF-4C28-D80DA807125D}"/>
              </a:ext>
            </a:extLst>
          </p:cNvPr>
          <p:cNvSpPr txBox="1"/>
          <p:nvPr/>
        </p:nvSpPr>
        <p:spPr>
          <a:xfrm>
            <a:off x="854149" y="10572344"/>
            <a:ext cx="5316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Sign up today – MCC Administration Department</a:t>
            </a:r>
          </a:p>
          <a:p>
            <a:pPr algn="ctr"/>
            <a:r>
              <a:rPr lang="en-MY" i="1" dirty="0">
                <a:solidFill>
                  <a:srgbClr val="C00000"/>
                </a:solidFill>
              </a:rPr>
              <a:t>Muhammad Izhan Suffian 011-1247 3117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67F68F-AA71-8B4E-8214-BBF03ABE97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6"/>
          <a:stretch/>
        </p:blipFill>
        <p:spPr>
          <a:xfrm>
            <a:off x="2059405" y="4256596"/>
            <a:ext cx="4883655" cy="1511274"/>
          </a:xfrm>
          <a:prstGeom prst="rect">
            <a:avLst/>
          </a:prstGeom>
          <a:ln w="76200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56C129-B56D-C998-9214-3414D1642ACF}"/>
              </a:ext>
            </a:extLst>
          </p:cNvPr>
          <p:cNvSpPr txBox="1"/>
          <p:nvPr/>
        </p:nvSpPr>
        <p:spPr>
          <a:xfrm>
            <a:off x="3893006" y="5166055"/>
            <a:ext cx="3291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Yen Premium Coach Consulting Sdn. Bhd.  </a:t>
            </a:r>
          </a:p>
        </p:txBody>
      </p:sp>
    </p:spTree>
    <p:extLst>
      <p:ext uri="{BB962C8B-B14F-4D97-AF65-F5344CB8AC3E}">
        <p14:creationId xmlns:p14="http://schemas.microsoft.com/office/powerpoint/2010/main" val="2376634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2132</TotalTime>
  <Words>117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Arial Narrow</vt:lpstr>
      <vt:lpstr>Calibri</vt:lpstr>
      <vt:lpstr>var(--font-family-header)</vt:lpstr>
      <vt:lpstr>Office Theme</vt:lpstr>
      <vt:lpstr>ISO 45001:2018 OHSMS Internal Auditor Training Occupational Health and Safety Management System (OHSMS)  Certification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 Yong</dc:creator>
  <cp:lastModifiedBy>Philip Yong</cp:lastModifiedBy>
  <cp:revision>13</cp:revision>
  <dcterms:created xsi:type="dcterms:W3CDTF">2025-04-03T00:50:41Z</dcterms:created>
  <dcterms:modified xsi:type="dcterms:W3CDTF">2025-04-18T10:16:38Z</dcterms:modified>
</cp:coreProperties>
</file>